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customer transactions to unlock shopping patterns and drive smarter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3045"/>
            <a:ext cx="7141845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40" y="1645920"/>
            <a:ext cx="1005007" cy="1206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9524" y="1846898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909524" y="2313027"/>
            <a:ext cx="1201733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exclusive benefits to convert more users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0" y="2852023"/>
            <a:ext cx="1005007" cy="12061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9524" y="3053001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909524" y="3519130"/>
            <a:ext cx="1201733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build long-term relationships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4058126"/>
            <a:ext cx="1005007" cy="12061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9524" y="4259104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909524" y="4725233"/>
            <a:ext cx="1201733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discounting improves sales without hurting margins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5264229"/>
            <a:ext cx="1005007" cy="12061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9524" y="5465207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909524" y="5931337"/>
            <a:ext cx="1201733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top-rated items in marketing campaigns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6470333"/>
            <a:ext cx="1005007" cy="12061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9524" y="6671310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909524" y="7137440"/>
            <a:ext cx="1201733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 shipping users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5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at a Glance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8361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13617" y="3867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Transactions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3940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purchases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361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755719" y="3867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Columns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235893" y="43940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tracked per transaction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361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97822" y="3867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Values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677995" y="43940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Review Rating column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3886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Details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93790" y="58556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978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2928" y="523886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Purchase Details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5332928" y="58556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2928" y="62978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2067" y="523886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Shopping Behavior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9872067" y="58556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72067" y="62978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Rating,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061"/>
            <a:ext cx="780585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in Python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4853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355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663"/>
            <a:ext cx="396525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Loading &amp; Exploration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93790" y="354068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3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355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663"/>
            <a:ext cx="32826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Data Handling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216962" y="354068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3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355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663"/>
            <a:ext cx="352401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Column Standardization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640133" y="354068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snake_case for better readability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0262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81268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5557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93790" y="60815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0262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81268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5557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Integration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7428548" y="60815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503"/>
            <a:ext cx="793063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Insights by Gender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5437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517100"/>
            <a:ext cx="416099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Gender Revenue Comparison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customers generate slightly higher total revenue than male customers across all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1357"/>
            <a:ext cx="1090041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Top-Rated Products Drive Satisfaction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904768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60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7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7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Blouse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051084" y="3997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4768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60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7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7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Jewelry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5474256" y="3997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highest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4768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28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60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7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7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Pants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9897427" y="3997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 highest rating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84934"/>
            <a:ext cx="6407944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5445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447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0149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5190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Shirt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1051084" y="627792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Fourth highest rating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84934"/>
            <a:ext cx="6407944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5445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447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0149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5190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Dress</a:t>
            </a:r>
            <a:endParaRPr lang="en-US" sz="2450" dirty="0"/>
          </a:p>
        </p:txBody>
      </p:sp>
      <p:sp>
        <p:nvSpPr>
          <p:cNvPr id="32" name="Text 30"/>
          <p:cNvSpPr/>
          <p:nvPr/>
        </p:nvSpPr>
        <p:spPr>
          <a:xfrm>
            <a:off x="7685842" y="627792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Fifth highest rating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639" y="427077"/>
            <a:ext cx="6565583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&amp; Subscription Patterns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43639" y="1349335"/>
            <a:ext cx="214467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Type Impact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43639" y="1771531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customers spend more on average than Standard shipping users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39" y="2194798"/>
            <a:ext cx="6582132" cy="65821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248" y="1349335"/>
            <a:ext cx="2135862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 Value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2248" y="1771531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generate higher average spend and total revenue compared to non-subscribers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248" y="2443401"/>
            <a:ext cx="6582132" cy="658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91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 Analysis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921318"/>
            <a:ext cx="3664744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557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Customers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681770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First-time buyers exploring the catalog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921318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557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 Customers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782" y="36817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2-5 previous purchases, building loyalty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8823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0325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Customers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629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purchases, highest lifetime value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817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more than 5 purchases show significantly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974" y="437555"/>
            <a:ext cx="4447342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Age Group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974" y="1302901"/>
            <a:ext cx="13516451" cy="75691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6974" y="9051012"/>
            <a:ext cx="1351645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26-35 age group drives the highest revenue contribution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729151"/>
            <a:ext cx="4919186" cy="2771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61229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Power BI Dashboard</a:t>
            </a:r>
            <a:endParaRPr lang="en-US" sz="49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60633"/>
            <a:ext cx="453628" cy="4536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530906" y="32385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Insights</a:t>
            </a:r>
            <a:endParaRPr lang="en-US" sz="2450" dirty="0"/>
          </a:p>
        </p:txBody>
      </p:sp>
      <p:sp>
        <p:nvSpPr>
          <p:cNvPr id="7" name="Text 2"/>
          <p:cNvSpPr/>
          <p:nvPr/>
        </p:nvSpPr>
        <p:spPr>
          <a:xfrm>
            <a:off x="1530906" y="37645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charts reveal spending patterns and trends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581049"/>
            <a:ext cx="453628" cy="45362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30906" y="46589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Filtering</a:t>
            </a:r>
            <a:endParaRPr lang="en-US" sz="2450" dirty="0"/>
          </a:p>
        </p:txBody>
      </p:sp>
      <p:sp>
        <p:nvSpPr>
          <p:cNvPr id="10" name="Text 4"/>
          <p:cNvSpPr/>
          <p:nvPr/>
        </p:nvSpPr>
        <p:spPr>
          <a:xfrm>
            <a:off x="1530906" y="51849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 data by category, age, location, and more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6001464"/>
            <a:ext cx="453628" cy="4536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30906" y="607933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Metrics</a:t>
            </a:r>
            <a:endParaRPr lang="en-US" sz="2450" dirty="0"/>
          </a:p>
        </p:txBody>
      </p:sp>
      <p:sp>
        <p:nvSpPr>
          <p:cNvPr id="13" name="Text 6"/>
          <p:cNvSpPr/>
          <p:nvPr/>
        </p:nvSpPr>
        <p:spPr>
          <a:xfrm>
            <a:off x="1530906" y="66053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2025-12-01T07:31:48Z</dcterms:created>
  <dcterms:modified xsi:type="dcterms:W3CDTF">2025-12-01T07:31:48Z</dcterms:modified>
</cp:coreProperties>
</file>